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7"/>
  </p:notesMasterIdLst>
  <p:sldIdLst>
    <p:sldId id="256" r:id="rId2"/>
    <p:sldId id="259" r:id="rId3"/>
    <p:sldId id="260" r:id="rId4"/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FFEFB5F-BC41-4772-89C3-AAFC42180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30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421CD6E2-C9D0-4655-A475-BCCC34F9A9B6}" type="slidenum">
              <a:rPr lang="en-US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http://members.tripod.com/~jkcummi/glenferris.jpg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DB5EC484-E387-42B5-BD8B-B614A0E11CA9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http://members.tripod.com/~jkcummi/glenferris.jpg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A5DD9-A0E2-4FEC-BF83-4E35935D97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0C0F4-019C-4DC6-ADBF-AEF635F0E1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9C5F-4BF5-478F-8FE1-E6E74C788C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C3DEB-1E15-4718-8C9D-D24B02251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9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3B341-674E-4C6D-AB6C-1E7D26D385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BB930-2EF8-4C15-94E6-EFC9F190E1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E5BF8-C7F9-4891-BBB1-545C961BC3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3F14E-226F-43CB-9F9A-C6F4F04E4E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0343-A5DC-41BF-865A-BC2B7EDA9E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759EB-84DE-4D2C-9C8F-177F8E296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63EA2-6068-4449-8752-4A7FA56037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AFFBEBA7-96D1-4FD2-88E4-F1B06A1653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58D165A7-E3FF-48BF-90E1-F22D15F7A4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00200"/>
            <a:ext cx="8077200" cy="1673352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Support of 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Support on the side (e.g., a slope or hill).</a:t>
            </a:r>
          </a:p>
          <a:p>
            <a:endParaRPr lang="en-US" b="1" dirty="0"/>
          </a:p>
          <a:p>
            <a:r>
              <a:rPr lang="en-US" b="1" dirty="0" smtClean="0"/>
              <a:t>General rules:</a:t>
            </a:r>
          </a:p>
          <a:p>
            <a:pPr lvl="1"/>
            <a:r>
              <a:rPr lang="en-US" b="1" dirty="0" smtClean="0"/>
              <a:t>Absolute liability for actions.</a:t>
            </a:r>
          </a:p>
          <a:p>
            <a:pPr lvl="1"/>
            <a:r>
              <a:rPr lang="en-US" b="1" dirty="0" smtClean="0"/>
              <a:t>No duty to take affirmative protective steps.</a:t>
            </a:r>
          </a:p>
          <a:p>
            <a:pPr lvl="1"/>
            <a:r>
              <a:rPr lang="en-US" b="1" dirty="0" smtClean="0"/>
              <a:t>If remove natural support and replace, duty to maintain arises.</a:t>
            </a:r>
          </a:p>
          <a:p>
            <a:pPr lvl="1"/>
            <a:r>
              <a:rPr lang="en-US" b="1" dirty="0" smtClean="0"/>
              <a:t>Are improvements covered?</a:t>
            </a:r>
          </a:p>
        </p:txBody>
      </p:sp>
    </p:spTree>
    <p:extLst>
      <p:ext uri="{BB962C8B-B14F-4D97-AF65-F5344CB8AC3E}">
        <p14:creationId xmlns:p14="http://schemas.microsoft.com/office/powerpoint/2010/main" val="11196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Subjacent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Support </a:t>
            </a:r>
            <a:r>
              <a:rPr lang="en-US" b="1" dirty="0" smtClean="0"/>
              <a:t>underneath when sub-surface rights separated from surface rights.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006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Noone v. Price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6248400"/>
            <a:ext cx="7888288" cy="4206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Population 250</a:t>
            </a:r>
          </a:p>
        </p:txBody>
      </p:sp>
      <p:pic>
        <p:nvPicPr>
          <p:cNvPr id="4100" name="Picture 5" descr="glenfer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63246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24"/>
            <a:ext cx="7793037" cy="1462087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Noone</a:t>
            </a:r>
            <a:r>
              <a:rPr lang="en-US" b="1" dirty="0" smtClean="0"/>
              <a:t> v. Price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b="1" smtClean="0"/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620000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62</TotalTime>
  <Words>83</Words>
  <Application>Microsoft Office PowerPoint</Application>
  <PresentationFormat>On-screen Show (4:3)</PresentationFormat>
  <Paragraphs>18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Module</vt:lpstr>
      <vt:lpstr>Support of Land</vt:lpstr>
      <vt:lpstr>Lateral Support</vt:lpstr>
      <vt:lpstr>Subjacent Support</vt:lpstr>
      <vt:lpstr>Noone v. Price</vt:lpstr>
      <vt:lpstr>Noone v. Price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of Land</dc:title>
  <dc:creator>Gerry W. Beyer</dc:creator>
  <cp:lastModifiedBy>Gerry W. Beyer</cp:lastModifiedBy>
  <cp:revision>7</cp:revision>
  <cp:lastPrinted>1601-01-01T00:00:00Z</cp:lastPrinted>
  <dcterms:created xsi:type="dcterms:W3CDTF">2004-02-08T21:19:05Z</dcterms:created>
  <dcterms:modified xsi:type="dcterms:W3CDTF">2012-04-04T18:00:35Z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