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9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ED2C-5406-4576-BA8E-9DFCFDC98F5F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491D-62EA-4978-8EB0-15699809B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ED2C-5406-4576-BA8E-9DFCFDC98F5F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491D-62EA-4978-8EB0-15699809B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ED2C-5406-4576-BA8E-9DFCFDC98F5F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491D-62EA-4978-8EB0-15699809B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ED2C-5406-4576-BA8E-9DFCFDC98F5F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491D-62EA-4978-8EB0-15699809B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ED2C-5406-4576-BA8E-9DFCFDC98F5F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491D-62EA-4978-8EB0-15699809B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ED2C-5406-4576-BA8E-9DFCFDC98F5F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491D-62EA-4978-8EB0-15699809B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ED2C-5406-4576-BA8E-9DFCFDC98F5F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491D-62EA-4978-8EB0-15699809B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ED2C-5406-4576-BA8E-9DFCFDC98F5F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491D-62EA-4978-8EB0-15699809B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ED2C-5406-4576-BA8E-9DFCFDC98F5F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491D-62EA-4978-8EB0-15699809B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ED2C-5406-4576-BA8E-9DFCFDC98F5F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491D-62EA-4978-8EB0-15699809B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1DEED2C-5406-4576-BA8E-9DFCFDC98F5F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F3E491D-62EA-4978-8EB0-15699809B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1DEED2C-5406-4576-BA8E-9DFCFDC98F5F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F3E491D-62EA-4978-8EB0-15699809B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/imgres?imgurl=http://www.dnjournal.com/images/stephen-cohen.jpg&amp;imgrefurl=http://www.dnjournal.com/cover/2006/march.htm&amp;usg=__7861fkpXRAKja9YcNN5AlxNwtNo=&amp;h=238&amp;w=175&amp;sz=10&amp;hl=en&amp;start=8&amp;um=1&amp;tbnid=l6QXhJ49wOrf9M:&amp;tbnh=109&amp;tbnw=80&amp;prev=/images?q=Stephen+Cohen+sex.com&amp;um=1&amp;hl=en&amp;safe=off&amp;rlz=1T4RNWN_enUS252US253&amp;sa=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077200" cy="2286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Property </a:t>
            </a:r>
            <a:r>
              <a:rPr lang="en-US" dirty="0" smtClean="0"/>
              <a:t>Defined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 smtClean="0"/>
              <a:t>Judicial  Opinions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= Did conversion occur?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If alleged thing converted is not property in the first place, there can be no conversion recovery.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2333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Kremen</a:t>
            </a:r>
            <a:r>
              <a:rPr lang="en-US" dirty="0" smtClean="0"/>
              <a:t> v. Cohen</a:t>
            </a:r>
            <a:endParaRPr lang="en-US" dirty="0"/>
          </a:p>
        </p:txBody>
      </p:sp>
      <p:pic>
        <p:nvPicPr>
          <p:cNvPr id="1030" name="Picture 6" descr="http://www.dnjournal.com/images/gallery/kremen-larg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662596"/>
            <a:ext cx="3384908" cy="39000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81200" y="5791200"/>
            <a:ext cx="51816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 smtClean="0"/>
              <a:t>Gary </a:t>
            </a:r>
            <a:r>
              <a:rPr lang="en-US" sz="2000" b="1" dirty="0" err="1" smtClean="0"/>
              <a:t>Kremen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Kremen</a:t>
            </a:r>
            <a:r>
              <a:rPr lang="en-US" dirty="0" smtClean="0"/>
              <a:t> v. Cohen</a:t>
            </a:r>
            <a:endParaRPr lang="en-US" dirty="0"/>
          </a:p>
        </p:txBody>
      </p:sp>
      <p:pic>
        <p:nvPicPr>
          <p:cNvPr id="1028" name="Picture 4" descr="http://tbn3.google.com/images?q=tbn:l6QXhJ49wOrf9M:http://www.dnjournal.com/images/stephen-cohen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828800"/>
            <a:ext cx="2590800" cy="352996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81200" y="5791200"/>
            <a:ext cx="51816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 smtClean="0"/>
              <a:t>Stephen Cohen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Kremen</a:t>
            </a:r>
            <a:r>
              <a:rPr lang="en-US" dirty="0" smtClean="0"/>
              <a:t> v. Cohen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938212" y="2058987"/>
            <a:ext cx="7267575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981200" y="6172200"/>
            <a:ext cx="5181600" cy="381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/>
              <a:t>Stephen Cohen’s Business Card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Moore v. Regents</a:t>
            </a:r>
          </a:p>
        </p:txBody>
      </p:sp>
      <p:pic>
        <p:nvPicPr>
          <p:cNvPr id="6151" name="Picture 7" descr="Moore (Hairy Cell Leukemia)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05000" y="1676400"/>
            <a:ext cx="5562600" cy="3941763"/>
          </a:xfrm>
          <a:noFill/>
          <a:ln/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514600" y="5791200"/>
            <a:ext cx="403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Hairy Cell Leukemia</a:t>
            </a:r>
            <a:br>
              <a:rPr lang="en-US" b="1"/>
            </a:br>
            <a:r>
              <a:rPr lang="en-US" b="1"/>
              <a:t>Electron Micrograph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Moore v. Regents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600200"/>
            <a:ext cx="3157603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971800" y="5791200"/>
            <a:ext cx="403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Dr. David W. </a:t>
            </a:r>
            <a:r>
              <a:rPr lang="en-US" b="1" dirty="0" err="1" smtClean="0"/>
              <a:t>Golde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died 8/8/2004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173</TotalTime>
  <Words>64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Property Defined  Judicial  Opinions</vt:lpstr>
      <vt:lpstr>Context = Did conversion occur?</vt:lpstr>
      <vt:lpstr>Kremen v. Cohen</vt:lpstr>
      <vt:lpstr>Kremen v. Cohen</vt:lpstr>
      <vt:lpstr>Kremen v. Cohen</vt:lpstr>
      <vt:lpstr>Moore v. Regents</vt:lpstr>
      <vt:lpstr>Moore v. Regents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Gerry W. Beyer</dc:creator>
  <cp:lastModifiedBy>Gerry W. Beyer</cp:lastModifiedBy>
  <cp:revision>9</cp:revision>
  <dcterms:created xsi:type="dcterms:W3CDTF">2009-01-07T22:10:33Z</dcterms:created>
  <dcterms:modified xsi:type="dcterms:W3CDTF">2012-01-09T19:17:50Z</dcterms:modified>
</cp:coreProperties>
</file>