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59" r:id="rId6"/>
    <p:sldId id="273" r:id="rId7"/>
    <p:sldId id="275" r:id="rId8"/>
    <p:sldId id="261" r:id="rId9"/>
    <p:sldId id="274" r:id="rId10"/>
    <p:sldId id="276" r:id="rId11"/>
    <p:sldId id="265" r:id="rId12"/>
    <p:sldId id="266" r:id="rId13"/>
    <p:sldId id="267" r:id="rId14"/>
    <p:sldId id="268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21AEFCD-4C6A-4F53-98B8-A55FF926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900C9A8-8765-4FFA-9A28-D19966CB7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DCD03C-60E4-4E7B-A1DB-B65BB060FAEF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http://www.georgianindex.net/London/squares/leicestersq.jpg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CCF433-4B06-4F9E-8F8E-22975EA7B5F3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http://www.speel.demon.co.uk/other/leicestr.htm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97C896-AB98-431E-B988-3789D5AB55A2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http://www.lozoodiverona.it/photos/Londra%20-%20Leicester%20Square.jpg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97C896-AB98-431E-B988-3789D5AB55A2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http://www.lozoodiverona.it/photos/Londra%20-%20Leicester%20Square.jpg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0C9A8-8765-4FFA-9A28-D19966CB76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427A4-8FC0-425A-A0F1-77D2A7D0B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18C3E-57AA-4D17-BC17-094D52A985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F6BC-0680-4C20-BE3E-A2409D2361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24DAD-8ABE-4014-A3B4-CBE181089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97515-A948-435E-BA86-71E49F70D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B546D-5194-44D8-B07F-7E4863922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37210-C77F-4F9B-B806-692CC1FA4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BAF3C-5F21-4D93-B310-29A5F159C6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DDD7C-03A2-4A6C-AFEE-6F84B3830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934F71B9-AAE4-4BCE-AD5F-14337361AA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86EDEF5-662E-4D52-939D-A386DB505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d/d4/Countyhall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Equitable Servitudes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Implied Reciprocal Equitable Servitude</a:t>
            </a:r>
          </a:p>
        </p:txBody>
      </p:sp>
    </p:spTree>
    <p:extLst>
      <p:ext uri="{BB962C8B-B14F-4D97-AF65-F5344CB8AC3E}">
        <p14:creationId xmlns:p14="http://schemas.microsoft.com/office/powerpoint/2010/main" val="18414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Implied Reciprocal Equitable Servitude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1.  Lots in residential subdivision originally owned by common owner/developer.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Implied Reciprocal Equitable Servitude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2.  Owner/Developer imposed restrictions in deeds of most conveyed parcels.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Implied Reciprocal Equitable Servitude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93088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3.  Developer imposes general plan upon subdivision (uniform restrictions on most deeds, recorded declaration,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Sprague v. Kimball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" y="1682087"/>
            <a:ext cx="882632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Sprague v. Kimball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Kimball (Seller)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	Sprague				Grossman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    (Purchaser			</a:t>
            </a:r>
            <a:r>
              <a:rPr lang="en-US" b="1" dirty="0"/>
              <a:t> </a:t>
            </a:r>
            <a:r>
              <a:rPr lang="en-US" b="1" dirty="0" smtClean="0"/>
              <a:t>         (Purchaser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with restrictions)		     w/o restrictions)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2362200" y="25908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648200" y="25908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Sanborn v. McLean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19800"/>
            <a:ext cx="7772400" cy="4937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House a few blocks away from Collingwood &amp; Second</a:t>
            </a:r>
          </a:p>
        </p:txBody>
      </p:sp>
      <p:pic>
        <p:nvPicPr>
          <p:cNvPr id="18436" name="Picture 5" descr="Photo Vie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76" y="1905000"/>
            <a:ext cx="5867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Sanborn v. McLean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08546" y="6096000"/>
            <a:ext cx="7772400" cy="49371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Type of gas station McLean wants to build.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67" y="1828800"/>
            <a:ext cx="59436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Equitable Servitudes -- Generally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040688" cy="4191000"/>
          </a:xfrm>
        </p:spPr>
        <p:txBody>
          <a:bodyPr/>
          <a:lstStyle/>
          <a:p>
            <a:pPr eaLnBrk="1" hangingPunct="1"/>
            <a:r>
              <a:rPr lang="en-US" b="1" dirty="0" smtClean="0"/>
              <a:t>A covenant enforced as running with the land in a court of equity even though it does not meet all the requirements of a real covenant.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Key issue = which requirements may be lacking?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Tulk v. Moxhay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6096000"/>
            <a:ext cx="66294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Leicester Square -- 1750</a:t>
            </a:r>
          </a:p>
        </p:txBody>
      </p:sp>
      <p:pic>
        <p:nvPicPr>
          <p:cNvPr id="6148" name="Picture 5" descr="leicester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2950"/>
            <a:ext cx="67056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Tulk v. Moxhay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6172200"/>
            <a:ext cx="6629400" cy="38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Equestrian Statute -- 1790</a:t>
            </a:r>
          </a:p>
        </p:txBody>
      </p:sp>
      <p:pic>
        <p:nvPicPr>
          <p:cNvPr id="7172" name="Picture 6" descr="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4225"/>
            <a:ext cx="5257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Tulk v. Moxhay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18999" y="6172958"/>
            <a:ext cx="66294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Leicester Square -- today</a:t>
            </a:r>
          </a:p>
        </p:txBody>
      </p:sp>
      <p:pic>
        <p:nvPicPr>
          <p:cNvPr id="8198" name="Picture 6" descr="http://cache.carlsonhotels.com/rad/images/hotels/GBPASTOR/loca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3182"/>
            <a:ext cx="672465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Tulk v. Moxhay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Court was willing to relax mutual privity requirement in equity because of notice.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6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077200" cy="3200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Equitable Servitudes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[continued]</a:t>
            </a:r>
          </a:p>
        </p:txBody>
      </p:sp>
    </p:spTree>
    <p:extLst>
      <p:ext uri="{BB962C8B-B14F-4D97-AF65-F5344CB8AC3E}">
        <p14:creationId xmlns:p14="http://schemas.microsoft.com/office/powerpoint/2010/main" val="3189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London County Council v. Allen</a:t>
            </a:r>
          </a:p>
        </p:txBody>
      </p:sp>
      <p:pic>
        <p:nvPicPr>
          <p:cNvPr id="9222" name="Picture 6" descr="File:County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2576"/>
            <a:ext cx="87298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London County Council v. Allen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Court unwilling to relax benefit must touch and concern land requirement.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23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465</TotalTime>
  <Words>229</Words>
  <Application>Microsoft Office PowerPoint</Application>
  <PresentationFormat>On-screen Show (4:3)</PresentationFormat>
  <Paragraphs>47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Equitable Servitudes</vt:lpstr>
      <vt:lpstr>Equitable Servitudes -- Generally</vt:lpstr>
      <vt:lpstr>Tulk v. Moxhay</vt:lpstr>
      <vt:lpstr>Tulk v. Moxhay</vt:lpstr>
      <vt:lpstr>Tulk v. Moxhay</vt:lpstr>
      <vt:lpstr>Tulk v. Moxhay</vt:lpstr>
      <vt:lpstr>Equitable Servitudes  [continued]</vt:lpstr>
      <vt:lpstr>London County Council v. Allen</vt:lpstr>
      <vt:lpstr>London County Council v. Allen</vt:lpstr>
      <vt:lpstr>Implied Reciprocal Equitable Servitude</vt:lpstr>
      <vt:lpstr>Implied Reciprocal Equitable Servitude</vt:lpstr>
      <vt:lpstr>Implied Reciprocal Equitable Servitude</vt:lpstr>
      <vt:lpstr>Implied Reciprocal Equitable Servitude</vt:lpstr>
      <vt:lpstr>Sprague v. Kimball</vt:lpstr>
      <vt:lpstr>Sprague v. Kimball</vt:lpstr>
      <vt:lpstr>Sanborn v. McLean</vt:lpstr>
      <vt:lpstr>Sanborn v. McLean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Servitudes</dc:title>
  <dc:creator>Gerry W. Beyer</dc:creator>
  <cp:lastModifiedBy>Gerry W. Beyer</cp:lastModifiedBy>
  <cp:revision>18</cp:revision>
  <cp:lastPrinted>1601-01-01T00:00:00Z</cp:lastPrinted>
  <dcterms:created xsi:type="dcterms:W3CDTF">2004-01-29T16:50:44Z</dcterms:created>
  <dcterms:modified xsi:type="dcterms:W3CDTF">2012-04-01T19:12:40Z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